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57" r:id="rId5"/>
    <p:sldId id="258" r:id="rId6"/>
    <p:sldId id="259" r:id="rId7"/>
    <p:sldId id="264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image1.gif>
</file>

<file path=ppt/media/image2.jpg>
</file>

<file path=ppt/media/image3.gif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145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06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88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980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895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144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1704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57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988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026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84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gif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BE5E4-D35C-451F-93AB-421C025A1998}" type="datetimeFigureOut">
              <a:rPr lang="ru-RU" smtClean="0"/>
              <a:t>12.08.2019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72B65-07CD-433F-B5F0-1A402C7CE9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504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90650" y="112713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Симулятор посадки космического корабля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115175" y="4772758"/>
            <a:ext cx="4705350" cy="1608992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руководители:</a:t>
            </a:r>
          </a:p>
          <a:p>
            <a:r>
              <a:rPr lang="ru-RU" dirty="0">
                <a:solidFill>
                  <a:schemeClr val="bg1"/>
                </a:solidFill>
              </a:rPr>
              <a:t>Аксенов Михаил Сергеевич </a:t>
            </a:r>
          </a:p>
          <a:p>
            <a:r>
              <a:rPr lang="ru-RU" dirty="0">
                <a:solidFill>
                  <a:schemeClr val="bg1"/>
                </a:solidFill>
              </a:rPr>
              <a:t>Костылев Алексей Владимирович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8117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85775" y="80327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           Вывод: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Наша команда выполнила поставленные цели. Она разработала оптимальный для изучения базовых знаний о посадке космического корабля на поерхность планеты симулятор.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Ребята получили или расширили знания программирования на языке Phyton. Научились пользоваться программном обеспечении blender. 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Мы рады, что приняли участие в программе предоставленной детским лагерем Кванториум и узнали  столь важные знания в сегодняшнем мире. </a:t>
            </a:r>
          </a:p>
        </p:txBody>
      </p:sp>
    </p:spTree>
    <p:extLst>
      <p:ext uri="{BB962C8B-B14F-4D97-AF65-F5344CB8AC3E}">
        <p14:creationId xmlns:p14="http://schemas.microsoft.com/office/powerpoint/2010/main" val="249282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  О приложении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Созданный нами проект, 2</a:t>
            </a:r>
            <a:r>
              <a:rPr lang="en-US" dirty="0">
                <a:solidFill>
                  <a:schemeClr val="bg1"/>
                </a:solidFill>
              </a:rPr>
              <a:t>D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платформер</a:t>
            </a:r>
            <a:r>
              <a:rPr lang="ru-RU" dirty="0">
                <a:solidFill>
                  <a:schemeClr val="bg1"/>
                </a:solidFill>
              </a:rPr>
              <a:t> симулирует посадку космического  корабля на Марс. В игре присутствуют внешние факторы воздействующие на процесс . В игре указывается телеметрия нашего корабля и выделено место приземления.  Этот проект помогает узнать базовые параметры, которые нужно учесть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 при управлении кораблем. </a:t>
            </a:r>
          </a:p>
        </p:txBody>
      </p:sp>
    </p:spTree>
    <p:extLst>
      <p:ext uri="{BB962C8B-B14F-4D97-AF65-F5344CB8AC3E}">
        <p14:creationId xmlns:p14="http://schemas.microsoft.com/office/powerpoint/2010/main" val="149281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5712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          </a:t>
            </a:r>
            <a:r>
              <a:rPr lang="en-US" dirty="0">
                <a:solidFill>
                  <a:schemeClr val="bg1"/>
                </a:solidFill>
              </a:rPr>
              <a:t>IT-</a:t>
            </a:r>
            <a:r>
              <a:rPr lang="ru-RU" dirty="0">
                <a:solidFill>
                  <a:schemeClr val="bg1"/>
                </a:solidFill>
              </a:rPr>
              <a:t>раздел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6731" y="1690688"/>
            <a:ext cx="10515600" cy="435133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Состав </a:t>
            </a:r>
            <a:r>
              <a:rPr lang="en-US" dirty="0">
                <a:solidFill>
                  <a:schemeClr val="bg1"/>
                </a:solidFill>
              </a:rPr>
              <a:t>IT</a:t>
            </a:r>
            <a:r>
              <a:rPr lang="ru-RU" dirty="0">
                <a:solidFill>
                  <a:schemeClr val="bg1"/>
                </a:solidFill>
              </a:rPr>
              <a:t>: </a:t>
            </a:r>
          </a:p>
          <a:p>
            <a:r>
              <a:rPr lang="ru-RU" dirty="0" err="1">
                <a:solidFill>
                  <a:schemeClr val="bg1"/>
                </a:solidFill>
              </a:rPr>
              <a:t>Тютюнник</a:t>
            </a:r>
            <a:r>
              <a:rPr lang="ru-RU" dirty="0">
                <a:solidFill>
                  <a:schemeClr val="bg1"/>
                </a:solidFill>
              </a:rPr>
              <a:t> Андрей </a:t>
            </a:r>
          </a:p>
          <a:p>
            <a:r>
              <a:rPr lang="ru-RU" dirty="0" err="1">
                <a:solidFill>
                  <a:schemeClr val="bg1"/>
                </a:solidFill>
              </a:rPr>
              <a:t>Дворко</a:t>
            </a:r>
            <a:r>
              <a:rPr lang="ru-RU" dirty="0">
                <a:solidFill>
                  <a:schemeClr val="bg1"/>
                </a:solidFill>
              </a:rPr>
              <a:t> Григорий</a:t>
            </a:r>
          </a:p>
          <a:p>
            <a:r>
              <a:rPr lang="ru-RU" dirty="0">
                <a:solidFill>
                  <a:schemeClr val="bg1"/>
                </a:solidFill>
              </a:rPr>
              <a:t>Мусаев Даниил</a:t>
            </a:r>
          </a:p>
          <a:p>
            <a:r>
              <a:rPr lang="ru-RU" dirty="0" err="1">
                <a:solidFill>
                  <a:schemeClr val="bg1"/>
                </a:solidFill>
              </a:rPr>
              <a:t>Шейерман</a:t>
            </a:r>
            <a:r>
              <a:rPr lang="ru-RU" dirty="0">
                <a:solidFill>
                  <a:schemeClr val="bg1"/>
                </a:solidFill>
              </a:rPr>
              <a:t> Виталий</a:t>
            </a:r>
          </a:p>
          <a:p>
            <a:r>
              <a:rPr lang="ru-RU" dirty="0">
                <a:solidFill>
                  <a:schemeClr val="bg1"/>
                </a:solidFill>
              </a:rPr>
              <a:t> Хорошилов Данила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 Группой </a:t>
            </a:r>
            <a:r>
              <a:rPr lang="en-US" dirty="0">
                <a:solidFill>
                  <a:schemeClr val="bg1"/>
                </a:solidFill>
              </a:rPr>
              <a:t>IT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>
                <a:solidFill>
                  <a:schemeClr val="bg1"/>
                </a:solidFill>
              </a:rPr>
              <a:t>было разработано приложение, симулятор посадки космического корабля.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8502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      </a:t>
            </a:r>
            <a:r>
              <a:rPr lang="en-US" dirty="0">
                <a:solidFill>
                  <a:schemeClr val="bg1"/>
                </a:solidFill>
              </a:rPr>
              <a:t>VR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ru-RU" dirty="0">
                <a:solidFill>
                  <a:schemeClr val="bg1"/>
                </a:solidFill>
              </a:rPr>
              <a:t> раздел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Состав VR:</a:t>
            </a:r>
          </a:p>
          <a:p>
            <a:r>
              <a:rPr lang="ru-RU" dirty="0">
                <a:solidFill>
                  <a:schemeClr val="bg1"/>
                </a:solidFill>
              </a:rPr>
              <a:t>Ровенских Максим</a:t>
            </a:r>
          </a:p>
          <a:p>
            <a:r>
              <a:rPr lang="ru-RU" dirty="0">
                <a:solidFill>
                  <a:schemeClr val="bg1"/>
                </a:solidFill>
              </a:rPr>
              <a:t> Рябинина Альбина</a:t>
            </a:r>
          </a:p>
          <a:p>
            <a:r>
              <a:rPr lang="ru-RU" dirty="0">
                <a:solidFill>
                  <a:schemeClr val="bg1"/>
                </a:solidFill>
              </a:rPr>
              <a:t> Юшина Дарья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 Группой VR были созданы текстуры, создавающие нужную атмосферу.</a:t>
            </a:r>
          </a:p>
        </p:txBody>
      </p:sp>
    </p:spTree>
    <p:extLst>
      <p:ext uri="{BB962C8B-B14F-4D97-AF65-F5344CB8AC3E}">
        <p14:creationId xmlns:p14="http://schemas.microsoft.com/office/powerpoint/2010/main" val="293764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3400" y="1458118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 Теоретическая часть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/>
          </a:p>
          <a:p>
            <a:pPr marL="0" indent="0">
              <a:buNone/>
            </a:pPr>
            <a:r>
              <a:rPr lang="ru-RU">
                <a:solidFill>
                  <a:schemeClr val="bg1"/>
                </a:solidFill>
              </a:rPr>
              <a:t>Изначально мы принялись за мозговой штурм и решили все вместе, как воплотить нужную задачу в жизнь. При помощи программы Trello мы разделили обязанности и роли между двумя квантумами VR и IT. После этого мы принялись за работу.</a:t>
            </a:r>
          </a:p>
        </p:txBody>
      </p:sp>
    </p:spTree>
    <p:extLst>
      <p:ext uri="{BB962C8B-B14F-4D97-AF65-F5344CB8AC3E}">
        <p14:creationId xmlns:p14="http://schemas.microsoft.com/office/powerpoint/2010/main" val="833757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5217D3-140D-964C-A7E5-89E3C486E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Скрин трелло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B279FF-9344-8B44-BD54-D64373FD7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5732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829468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                       Практическая часть IT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109597" cy="1067594"/>
          </a:xfrm>
        </p:spPr>
        <p:txBody>
          <a:bodyPr/>
          <a:lstStyle/>
          <a:p>
            <a:pPr marL="0" indent="0">
              <a:buNone/>
            </a:pPr>
            <a:r>
              <a:rPr lang="ru-RU">
                <a:solidFill>
                  <a:schemeClr val="bg1"/>
                </a:solidFill>
              </a:rPr>
              <a:t>Нами были изучены базовые навыки программирования.Была создана beta-версия симулятора с малым количеством функций.</a:t>
            </a:r>
          </a:p>
        </p:txBody>
      </p:sp>
    </p:spTree>
    <p:extLst>
      <p:ext uri="{BB962C8B-B14F-4D97-AF65-F5344CB8AC3E}">
        <p14:creationId xmlns:p14="http://schemas.microsoft.com/office/powerpoint/2010/main" val="3906969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A64EE-7095-7043-9EA9-F1C45F02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ru-RU">
                <a:solidFill>
                  <a:schemeClr val="bg1"/>
                </a:solidFill>
              </a:rPr>
              <a:t>Практическая часть VR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E3717D-EEBE-624D-8A9C-8FFB93E2A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>
                <a:solidFill>
                  <a:schemeClr val="bg1"/>
                </a:solidFill>
              </a:rPr>
              <a:t>Мы прошли минимальный курс работы в програмном обеспечении blender. Команда VR создала и нашла текстуры для создания нужной обстановки.</a:t>
            </a:r>
          </a:p>
        </p:txBody>
      </p:sp>
    </p:spTree>
    <p:extLst>
      <p:ext uri="{BB962C8B-B14F-4D97-AF65-F5344CB8AC3E}">
        <p14:creationId xmlns:p14="http://schemas.microsoft.com/office/powerpoint/2010/main" val="25196592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109</Words>
  <Application>Microsoft Office PowerPoint</Application>
  <PresentationFormat>Широкоэкранный</PresentationFormat>
  <Paragraphs>18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Симулятор посадки космического корабля</vt:lpstr>
      <vt:lpstr>                         О приложении</vt:lpstr>
      <vt:lpstr>Презентация PowerPoint</vt:lpstr>
      <vt:lpstr>                                 IT-раздел</vt:lpstr>
      <vt:lpstr>                             VR - раздел</vt:lpstr>
      <vt:lpstr>                        Теоретическая часть</vt:lpstr>
      <vt:lpstr>Скрин трелло</vt:lpstr>
      <vt:lpstr>                       Практическая часть IT</vt:lpstr>
      <vt:lpstr>Практическая часть VR</vt:lpstr>
      <vt:lpstr>                                  Вывод: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Симулятор посадки космического корабля</dc:title>
  <dc:creator>user</dc:creator>
  <cp:lastModifiedBy>79831860349</cp:lastModifiedBy>
  <cp:revision>15</cp:revision>
  <dcterms:created xsi:type="dcterms:W3CDTF">2019-08-11T03:13:32Z</dcterms:created>
  <dcterms:modified xsi:type="dcterms:W3CDTF">2019-08-12T02:51:49Z</dcterms:modified>
</cp:coreProperties>
</file>

<file path=docProps/thumbnail.jpeg>
</file>